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2"/>
  </p:notesMasterIdLst>
  <p:sldIdLst>
    <p:sldId id="256" r:id="rId4"/>
    <p:sldId id="282" r:id="rId5"/>
    <p:sldId id="284" r:id="rId6"/>
    <p:sldId id="286" r:id="rId7"/>
    <p:sldId id="283" r:id="rId8"/>
    <p:sldId id="285" r:id="rId9"/>
    <p:sldId id="287" r:id="rId10"/>
    <p:sldId id="274" r:id="rId11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428ECA"/>
    <a:srgbClr val="76B3FF"/>
    <a:srgbClr val="E2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36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606" y="804"/>
      </p:cViewPr>
      <p:guideLst>
        <p:guide orient="horz" pos="2194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8526C-4899-45A9-83F9-F07ED95F6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73398-7376-4F10-A439-0DA639289C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思想气泡: 云 12"/>
          <p:cNvSpPr/>
          <p:nvPr/>
        </p:nvSpPr>
        <p:spPr>
          <a:xfrm flipH="1">
            <a:off x="791621" y="709556"/>
            <a:ext cx="9164006" cy="5329454"/>
          </a:xfrm>
          <a:prstGeom prst="cloudCallout">
            <a:avLst>
              <a:gd name="adj1" fmla="val -23223"/>
              <a:gd name="adj2" fmla="val -1566"/>
            </a:avLst>
          </a:prstGeom>
          <a:solidFill>
            <a:srgbClr val="76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思想气泡: 云 17"/>
          <p:cNvSpPr/>
          <p:nvPr/>
        </p:nvSpPr>
        <p:spPr>
          <a:xfrm flipH="1">
            <a:off x="791621" y="818990"/>
            <a:ext cx="9164006" cy="5329454"/>
          </a:xfrm>
          <a:prstGeom prst="cloudCallout">
            <a:avLst>
              <a:gd name="adj1" fmla="val -23223"/>
              <a:gd name="adj2" fmla="val -1566"/>
            </a:avLst>
          </a:prstGeom>
          <a:solidFill>
            <a:srgbClr val="E2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1" b="35060"/>
          <a:stretch>
            <a:fillRect/>
          </a:stretch>
        </p:blipFill>
        <p:spPr>
          <a:xfrm rot="20784650">
            <a:off x="5727040" y="2342839"/>
            <a:ext cx="6640746" cy="498036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1" b="35060"/>
          <a:stretch>
            <a:fillRect/>
          </a:stretch>
        </p:blipFill>
        <p:spPr>
          <a:xfrm rot="1475614">
            <a:off x="10825327" y="870244"/>
            <a:ext cx="2032498" cy="15243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1" b="35060"/>
          <a:stretch>
            <a:fillRect/>
          </a:stretch>
        </p:blipFill>
        <p:spPr>
          <a:xfrm>
            <a:off x="1988921" y="1488852"/>
            <a:ext cx="980044" cy="7350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285875" y="2748280"/>
            <a:ext cx="76352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428ECA"/>
                </a:solidFill>
                <a:latin typeface="微软雅黑" charset="-122"/>
                <a:ea typeface="微软雅黑" charset="-122"/>
              </a:rPr>
              <a:t>中班科学实验《</a:t>
            </a:r>
            <a:r>
              <a:rPr lang="en-US" altLang="zh-CN" sz="4400" b="1" dirty="0">
                <a:solidFill>
                  <a:srgbClr val="428ECA"/>
                </a:solidFill>
                <a:latin typeface="微软雅黑" charset="-122"/>
                <a:ea typeface="微软雅黑" charset="-122"/>
              </a:rPr>
              <a:t>小鱼快</a:t>
            </a:r>
            <a:r>
              <a:rPr lang="zh-CN" altLang="en-US" sz="4400" b="1" dirty="0">
                <a:solidFill>
                  <a:srgbClr val="428ECA"/>
                </a:solidFill>
                <a:latin typeface="微软雅黑" charset="-122"/>
                <a:ea typeface="微软雅黑" charset="-122"/>
              </a:rPr>
              <a:t>逃》</a:t>
            </a:r>
            <a:endParaRPr lang="zh-CN" altLang="en-US" sz="4400" b="1" dirty="0">
              <a:solidFill>
                <a:srgbClr val="428ECA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27120" y="3950970"/>
            <a:ext cx="2144395" cy="313055"/>
          </a:xfrm>
          <a:prstGeom prst="roundRect">
            <a:avLst>
              <a:gd name="adj" fmla="val 50000"/>
            </a:avLst>
          </a:prstGeom>
          <a:solidFill>
            <a:srgbClr val="428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97300" y="3950970"/>
            <a:ext cx="191706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charset="-122"/>
                <a:ea typeface="微软雅黑" charset="-122"/>
              </a:rPr>
              <a:t>教师：</a:t>
            </a:r>
            <a:r>
              <a:rPr lang="en-US" altLang="zh-CN" sz="1600">
                <a:solidFill>
                  <a:schemeClr val="bg1"/>
                </a:solidFill>
                <a:latin typeface="微软雅黑" charset="-122"/>
                <a:ea typeface="微软雅黑" charset="-122"/>
              </a:rPr>
              <a:t>白茹</a:t>
            </a:r>
            <a:endParaRPr lang="en-US" altLang="zh-CN" sz="1600">
              <a:solidFill>
                <a:schemeClr val="bg1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private/var/mobile/Containers/Data/Application/7FB6CD25-0C92-449D-B489-A66DFF06D54E/tmp/insert_image_tmp_dir/2023-11-15 11:36:43.516000.png2023-11-15 11:36:43.516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180000">
            <a:off x="2085340" y="2230120"/>
            <a:ext cx="2349500" cy="10699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55950" y="285750"/>
            <a:ext cx="6705600" cy="1188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charset="0"/>
                <a:ea typeface="宋体" charset="-122"/>
              </a:rPr>
              <a:t>小鱼们</a:t>
            </a:r>
            <a:r>
              <a:rPr lang="zh-CN" altLang="en-US" sz="2400">
                <a:latin typeface="Calibri" charset="0"/>
                <a:ea typeface="Calibri" charset="0"/>
              </a:rPr>
              <a:t>和鱼妈妈快乐的生活在海里</a:t>
            </a:r>
            <a:endParaRPr lang="zh-CN" altLang="en-US" sz="2400">
              <a:latin typeface="Calibri" charset="0"/>
              <a:ea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7700" y="222250"/>
            <a:ext cx="6705600" cy="1188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charset="0"/>
                <a:ea typeface="Calibri" charset="0"/>
                <a:sym typeface="+mn-ea"/>
              </a:rPr>
              <a:t>突然有一天一条凶猛的大鲨鱼游了过来</a:t>
            </a:r>
            <a:endParaRPr lang="zh-CN" altLang="en-US" sz="2400">
              <a:latin typeface="Calibri" charset="0"/>
              <a:ea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0" y="317500"/>
            <a:ext cx="8197215" cy="807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charset="0"/>
                <a:ea typeface="宋体" charset="-122"/>
                <a:sym typeface="+mn-ea"/>
              </a:rPr>
              <a:t>小鱼们</a:t>
            </a:r>
            <a:r>
              <a:rPr lang="en-US" altLang="zh-CN" sz="2400">
                <a:latin typeface="Calibri" charset="0"/>
                <a:ea typeface="宋体" charset="-122"/>
                <a:sym typeface="+mn-ea"/>
              </a:rPr>
              <a:t>吓得四散逃走</a:t>
            </a:r>
            <a:r>
              <a:rPr lang="zh-CN" altLang="en-US" sz="2400">
                <a:latin typeface="Calibri" charset="0"/>
                <a:ea typeface="宋体" charset="-122"/>
                <a:sym typeface="+mn-ea"/>
              </a:rPr>
              <a:t>，鱼妈</a:t>
            </a:r>
            <a:r>
              <a:rPr lang="zh-CN" altLang="en-US" sz="2400">
                <a:latin typeface="Calibri" charset="0"/>
                <a:ea typeface="Calibri" charset="0"/>
                <a:sym typeface="+mn-ea"/>
              </a:rPr>
              <a:t>妈带领小鱼们拼命的游呀游</a:t>
            </a:r>
            <a:endParaRPr lang="zh-CN" altLang="en-US" sz="2400">
              <a:latin typeface="Calibri" charset="0"/>
              <a:ea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4450" y="317500"/>
            <a:ext cx="8737600" cy="871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charset="0"/>
                <a:ea typeface="Calibri" charset="0"/>
                <a:sym typeface="+mn-ea"/>
              </a:rPr>
              <a:t>这时，天空狂风怒号、乌云密布，巨大的海浪掀了过来</a:t>
            </a:r>
            <a:endParaRPr lang="zh-CN" altLang="en-US" sz="2400">
              <a:latin typeface="Calibri" charset="0"/>
              <a:ea typeface="Calibri" charset="0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400">
              <a:latin typeface="Calibri" charset="0"/>
              <a:ea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/private/var/mobile/Containers/Data/Application/7FB6CD25-0C92-449D-B489-A66DFF06D54E/tmp/insert_image_tmp_dir/2023-11-15 11:45:39.524000.png2023-11-15 11:45:39.524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06170" y="4257675"/>
            <a:ext cx="4994910" cy="3748405"/>
          </a:xfrm>
          <a:prstGeom prst="rect">
            <a:avLst/>
          </a:prstGeom>
        </p:spPr>
      </p:pic>
      <p:pic>
        <p:nvPicPr>
          <p:cNvPr id="6" name="图片 5" descr="/private/var/mobile/Containers/Data/Application/7FB6CD25-0C92-449D-B489-A66DFF06D54E/tmp/insert_image_tmp_dir/2023-11-15 11:45:23.057000.png2023-11-15 11:45:23.057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334250" y="3650615"/>
            <a:ext cx="3399790" cy="33997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06170" y="412750"/>
            <a:ext cx="10419715" cy="807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charset="0"/>
                <a:ea typeface="Calibri" charset="0"/>
                <a:sym typeface="+mn-ea"/>
              </a:rPr>
              <a:t>小鱼们被拍到了沙滩上，有的受伤，有的失踪，请小朋友们来救救他们吧！</a:t>
            </a:r>
            <a:endParaRPr lang="zh-CN" altLang="en-US" sz="2400">
              <a:latin typeface="Calibri" charset="0"/>
              <a:ea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/private/var/mobile/Containers/Data/Application/7FB6CD25-0C92-449D-B489-A66DFF06D54E/tmp/insert_image_tmp_dir/2023-11-15 11:49:53.001000.png2023-11-15 11:49:53.001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7645" y="2656840"/>
            <a:ext cx="2828925" cy="141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思想气泡: 云 12"/>
          <p:cNvSpPr/>
          <p:nvPr/>
        </p:nvSpPr>
        <p:spPr>
          <a:xfrm flipH="1">
            <a:off x="791621" y="709556"/>
            <a:ext cx="9164006" cy="5329454"/>
          </a:xfrm>
          <a:prstGeom prst="cloudCallout">
            <a:avLst>
              <a:gd name="adj1" fmla="val -23223"/>
              <a:gd name="adj2" fmla="val -1566"/>
            </a:avLst>
          </a:prstGeom>
          <a:solidFill>
            <a:srgbClr val="76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思想气泡: 云 17"/>
          <p:cNvSpPr/>
          <p:nvPr/>
        </p:nvSpPr>
        <p:spPr>
          <a:xfrm flipH="1">
            <a:off x="791621" y="818990"/>
            <a:ext cx="9164006" cy="5329454"/>
          </a:xfrm>
          <a:prstGeom prst="cloudCallout">
            <a:avLst>
              <a:gd name="adj1" fmla="val -23223"/>
              <a:gd name="adj2" fmla="val -1566"/>
            </a:avLst>
          </a:prstGeom>
          <a:solidFill>
            <a:srgbClr val="E2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1" b="35060"/>
          <a:stretch>
            <a:fillRect/>
          </a:stretch>
        </p:blipFill>
        <p:spPr>
          <a:xfrm rot="20784650">
            <a:off x="5727040" y="2342839"/>
            <a:ext cx="6640746" cy="498036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1" b="35060"/>
          <a:stretch>
            <a:fillRect/>
          </a:stretch>
        </p:blipFill>
        <p:spPr>
          <a:xfrm rot="1475614">
            <a:off x="10825327" y="870244"/>
            <a:ext cx="2032498" cy="152431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643267" y="2410795"/>
            <a:ext cx="620716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428ECA"/>
                </a:solidFill>
                <a:latin typeface="微软雅黑" charset="-122"/>
                <a:ea typeface="微软雅黑" charset="-122"/>
              </a:rPr>
              <a:t>感谢各位的聆听</a:t>
            </a:r>
            <a:endParaRPr lang="zh-CN" altLang="en-US" sz="6000" b="1" dirty="0">
              <a:solidFill>
                <a:srgbClr val="428ECA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宽屏</PresentationFormat>
  <Paragraphs>100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小白的白</dc:creator>
  <cp:lastModifiedBy>iPhone</cp:lastModifiedBy>
  <cp:revision>28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2052-12.6.0</vt:lpwstr>
  </property>
  <property fmtid="{D5CDD505-2E9C-101B-9397-08002B2CF9AE}" pid="3" name="KSOTemplateUUID">
    <vt:lpwstr>v1.0_mb_MtDAFYvMIqqe1hTdZf/kUg==</vt:lpwstr>
  </property>
  <property fmtid="{D5CDD505-2E9C-101B-9397-08002B2CF9AE}" pid="4" name="ICV">
    <vt:lpwstr>EB0D80854FF84A940B3854652D0B015D_31</vt:lpwstr>
  </property>
</Properties>
</file>